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2" r:id="rId4"/>
    <p:sldId id="264" r:id="rId5"/>
    <p:sldId id="265" r:id="rId6"/>
    <p:sldId id="263" r:id="rId7"/>
    <p:sldId id="258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36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90" d="100"/>
          <a:sy n="90" d="100"/>
        </p:scale>
        <p:origin x="358" y="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EFE0E-C202-4E9E-9CAB-F6FEBFF8AF7A}" type="datetimeFigureOut">
              <a:rPr lang="en-GB" smtClean="0"/>
              <a:t>13/01/2016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84702-2C2F-4A10-8B2E-0328E4E74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027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EFE0E-C202-4E9E-9CAB-F6FEBFF8AF7A}" type="datetimeFigureOut">
              <a:rPr lang="en-GB" smtClean="0"/>
              <a:t>13/01/2016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84702-2C2F-4A10-8B2E-0328E4E74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731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EFE0E-C202-4E9E-9CAB-F6FEBFF8AF7A}" type="datetimeFigureOut">
              <a:rPr lang="en-GB" smtClean="0"/>
              <a:t>13/01/2016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84702-2C2F-4A10-8B2E-0328E4E74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4787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EFE0E-C202-4E9E-9CAB-F6FEBFF8AF7A}" type="datetimeFigureOut">
              <a:rPr lang="en-GB" smtClean="0"/>
              <a:t>13/01/2016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84702-2C2F-4A10-8B2E-0328E4E74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1784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EFE0E-C202-4E9E-9CAB-F6FEBFF8AF7A}" type="datetimeFigureOut">
              <a:rPr lang="en-GB" smtClean="0"/>
              <a:t>13/01/2016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84702-2C2F-4A10-8B2E-0328E4E74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0855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EFE0E-C202-4E9E-9CAB-F6FEBFF8AF7A}" type="datetimeFigureOut">
              <a:rPr lang="en-GB" smtClean="0"/>
              <a:t>13/01/2016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84702-2C2F-4A10-8B2E-0328E4E74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1972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EFE0E-C202-4E9E-9CAB-F6FEBFF8AF7A}" type="datetimeFigureOut">
              <a:rPr lang="en-GB" smtClean="0"/>
              <a:t>13/01/2016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84702-2C2F-4A10-8B2E-0328E4E74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001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EFE0E-C202-4E9E-9CAB-F6FEBFF8AF7A}" type="datetimeFigureOut">
              <a:rPr lang="en-GB" smtClean="0"/>
              <a:t>13/01/2016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84702-2C2F-4A10-8B2E-0328E4E74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3843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EFE0E-C202-4E9E-9CAB-F6FEBFF8AF7A}" type="datetimeFigureOut">
              <a:rPr lang="en-GB" smtClean="0"/>
              <a:t>13/01/2016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84702-2C2F-4A10-8B2E-0328E4E74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0019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EFE0E-C202-4E9E-9CAB-F6FEBFF8AF7A}" type="datetimeFigureOut">
              <a:rPr lang="en-GB" smtClean="0"/>
              <a:t>13/01/2016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84702-2C2F-4A10-8B2E-0328E4E74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9612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EFE0E-C202-4E9E-9CAB-F6FEBFF8AF7A}" type="datetimeFigureOut">
              <a:rPr lang="en-GB" smtClean="0"/>
              <a:t>13/01/2016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84702-2C2F-4A10-8B2E-0328E4E74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56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EFE0E-C202-4E9E-9CAB-F6FEBFF8AF7A}" type="datetimeFigureOut">
              <a:rPr lang="en-GB" smtClean="0"/>
              <a:t>13/01/2016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B84702-2C2F-4A10-8B2E-0328E4E74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8001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10" Type="http://schemas.openxmlformats.org/officeDocument/2006/relationships/image" Target="../media/image10.gif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jason.bert@goblinrockets.com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goblinrockets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1115227"/>
          </a:xfrm>
          <a:prstGeom prst="rect">
            <a:avLst/>
          </a:prstGeom>
          <a:solidFill>
            <a:srgbClr val="2C36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19" y="0"/>
            <a:ext cx="3274713" cy="111522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359611"/>
            <a:ext cx="12192000" cy="498389"/>
          </a:xfrm>
          <a:prstGeom prst="rect">
            <a:avLst/>
          </a:prstGeom>
          <a:solidFill>
            <a:srgbClr val="2C36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/>
              <a:t>Hello!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3129966" y="1736871"/>
            <a:ext cx="5932073" cy="40010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800" dirty="0" smtClean="0"/>
              <a:t>Jason Bert</a:t>
            </a:r>
          </a:p>
          <a:p>
            <a:pPr algn="ctr"/>
            <a:r>
              <a:rPr lang="en-GB" dirty="0" smtClean="0"/>
              <a:t>Sitecore Consultant &amp; MVP</a:t>
            </a:r>
          </a:p>
          <a:p>
            <a:pPr algn="ctr"/>
            <a:endParaRPr lang="en-GB" dirty="0"/>
          </a:p>
          <a:p>
            <a:pPr algn="ctr"/>
            <a:r>
              <a:rPr lang="en-GB" sz="1600" dirty="0" smtClean="0"/>
              <a:t>Presenting</a:t>
            </a:r>
          </a:p>
          <a:p>
            <a:pPr algn="ctr"/>
            <a:endParaRPr lang="en-GB" dirty="0" smtClean="0"/>
          </a:p>
          <a:p>
            <a:pPr algn="ctr"/>
            <a:r>
              <a:rPr lang="en-GB" sz="5400" dirty="0" smtClean="0"/>
              <a:t>Sitecore CI/CD</a:t>
            </a:r>
            <a:endParaRPr lang="en-GB" sz="5400" dirty="0"/>
          </a:p>
          <a:p>
            <a:pPr algn="ctr"/>
            <a:r>
              <a:rPr lang="en-GB" sz="2400" dirty="0" smtClean="0"/>
              <a:t>Continuous Integration &amp; Delivery for Sitecore</a:t>
            </a:r>
            <a:endParaRPr lang="en-GB" sz="2400" dirty="0" smtClean="0"/>
          </a:p>
          <a:p>
            <a:pPr algn="ctr"/>
            <a:endParaRPr lang="en-GB" sz="2000" dirty="0" smtClean="0"/>
          </a:p>
          <a:p>
            <a:pPr algn="ctr"/>
            <a:r>
              <a:rPr lang="en-GB" sz="1600" dirty="0" smtClean="0"/>
              <a:t>From</a:t>
            </a:r>
          </a:p>
          <a:p>
            <a:pPr algn="ctr"/>
            <a:endParaRPr lang="en-GB" sz="2400" dirty="0" smtClean="0"/>
          </a:p>
          <a:p>
            <a:pPr algn="ctr"/>
            <a:r>
              <a:rPr lang="en-GB" dirty="0" smtClean="0"/>
              <a:t>Goblin Rocket Engineering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719460" y="6424139"/>
            <a:ext cx="1399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@</a:t>
            </a:r>
            <a:r>
              <a:rPr lang="en-GB" dirty="0" err="1" smtClean="0">
                <a:solidFill>
                  <a:schemeClr val="bg1"/>
                </a:solidFill>
              </a:rPr>
              <a:t>jason_bert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354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1115227"/>
          </a:xfrm>
          <a:prstGeom prst="rect">
            <a:avLst/>
          </a:prstGeom>
          <a:solidFill>
            <a:srgbClr val="2C36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19" y="0"/>
            <a:ext cx="3274713" cy="111522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359611"/>
            <a:ext cx="12192000" cy="498389"/>
          </a:xfrm>
          <a:prstGeom prst="rect">
            <a:avLst/>
          </a:prstGeom>
          <a:solidFill>
            <a:srgbClr val="2C36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/>
              <a:t>What is Continuous Integration &amp; Delivery and why should we do it?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10719460" y="6424139"/>
            <a:ext cx="1399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@</a:t>
            </a:r>
            <a:r>
              <a:rPr lang="en-GB" dirty="0" err="1" smtClean="0">
                <a:solidFill>
                  <a:schemeClr val="bg1"/>
                </a:solidFill>
              </a:rPr>
              <a:t>jason_bert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77047" y="2187006"/>
            <a:ext cx="803790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0" dirty="0" smtClean="0"/>
              <a:t>What is it and why do it?</a:t>
            </a:r>
            <a:endParaRPr lang="en-GB" sz="6000" dirty="0"/>
          </a:p>
        </p:txBody>
      </p:sp>
      <p:pic>
        <p:nvPicPr>
          <p:cNvPr id="2052" name="Picture 4" descr="https://49.media.tumblr.com/409e7b0e659f46f3d4a190631f641e81/tumblr_npmt4oFil41uwyyn7o1_500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7135" y="3394518"/>
            <a:ext cx="1997730" cy="25171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3205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1115227"/>
          </a:xfrm>
          <a:prstGeom prst="rect">
            <a:avLst/>
          </a:prstGeom>
          <a:solidFill>
            <a:srgbClr val="2C36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19" y="0"/>
            <a:ext cx="3274713" cy="111522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359611"/>
            <a:ext cx="12192000" cy="498389"/>
          </a:xfrm>
          <a:prstGeom prst="rect">
            <a:avLst/>
          </a:prstGeom>
          <a:solidFill>
            <a:srgbClr val="2C36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/>
              <a:t>What are we using today?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10719460" y="6424139"/>
            <a:ext cx="1399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@</a:t>
            </a:r>
            <a:r>
              <a:rPr lang="en-GB" dirty="0" err="1" smtClean="0">
                <a:solidFill>
                  <a:schemeClr val="bg1"/>
                </a:solidFill>
              </a:rPr>
              <a:t>jason_bert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501" y="2143443"/>
            <a:ext cx="4064000" cy="737798"/>
          </a:xfrm>
          <a:prstGeom prst="rect">
            <a:avLst/>
          </a:prstGeom>
        </p:spPr>
      </p:pic>
      <p:pic>
        <p:nvPicPr>
          <p:cNvPr id="1026" name="Picture 2" descr="https://visualstudiogallery.msdn.microsoft.com/site/view/file/35475/0/HH_Flogo_4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346" y="1568133"/>
            <a:ext cx="2382310" cy="790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blog.jetbrains.com/wp-content/uploads/2014/03/logo_teamcity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992" y="1784111"/>
            <a:ext cx="3016250" cy="678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blog.jetbrains.com/teamcity/files/2015/11/octopusdeploy_log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258" y="3537282"/>
            <a:ext cx="4123266" cy="798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git-scm.com/images/logos/downloads/Git-Logo-1788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6483" y="3298940"/>
            <a:ext cx="2843208" cy="1187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inedo.com/proget/proget-logo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9292" y="5304444"/>
            <a:ext cx="1771650" cy="35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Fortis Collection Logo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346" y="5098889"/>
            <a:ext cx="2581275" cy="676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58117" y="5779132"/>
            <a:ext cx="12795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Arial Nova Light" panose="020B0304020202020204" pitchFamily="34" charset="0"/>
                <a:cs typeface="Arial Nova Light" panose="020B0304020202020204" pitchFamily="34" charset="0"/>
              </a:rPr>
              <a:t>TOOLCORE</a:t>
            </a:r>
            <a:endParaRPr lang="en-GB" sz="1600" dirty="0">
              <a:latin typeface="Arial Nova Light" panose="020B0304020202020204" pitchFamily="34" charset="0"/>
              <a:cs typeface="Arial Nova Light" panose="020B0304020202020204" pitchFamily="34" charset="0"/>
            </a:endParaRPr>
          </a:p>
        </p:txBody>
      </p:sp>
      <p:pic>
        <p:nvPicPr>
          <p:cNvPr id="1038" name="Picture 14" descr="cheezburger  cat animals cute sleeping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413" y="3798570"/>
            <a:ext cx="2543175" cy="1905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180396" y="1692026"/>
            <a:ext cx="183120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6000" dirty="0" smtClean="0"/>
              <a:t>The</a:t>
            </a:r>
          </a:p>
          <a:p>
            <a:pPr algn="ctr"/>
            <a:r>
              <a:rPr lang="en-GB" sz="6000" dirty="0" smtClean="0"/>
              <a:t>Stack</a:t>
            </a:r>
            <a:endParaRPr lang="en-GB" sz="6000" dirty="0"/>
          </a:p>
        </p:txBody>
      </p:sp>
    </p:spTree>
    <p:extLst>
      <p:ext uri="{BB962C8B-B14F-4D97-AF65-F5344CB8AC3E}">
        <p14:creationId xmlns:p14="http://schemas.microsoft.com/office/powerpoint/2010/main" val="3689693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9503827" y="1176867"/>
            <a:ext cx="2302933" cy="508846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/>
          <p:cNvSpPr/>
          <p:nvPr/>
        </p:nvSpPr>
        <p:spPr>
          <a:xfrm>
            <a:off x="3641324" y="1176867"/>
            <a:ext cx="4799942" cy="508846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262470" y="1176867"/>
            <a:ext cx="2302933" cy="5088466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1115227"/>
          </a:xfrm>
          <a:prstGeom prst="rect">
            <a:avLst/>
          </a:prstGeom>
          <a:solidFill>
            <a:srgbClr val="2C36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19" y="0"/>
            <a:ext cx="3274713" cy="111522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359611"/>
            <a:ext cx="12192000" cy="498389"/>
          </a:xfrm>
          <a:prstGeom prst="rect">
            <a:avLst/>
          </a:prstGeom>
          <a:solidFill>
            <a:srgbClr val="2C36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/>
              <a:t>The process in a (bright) nutshell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10719460" y="6424139"/>
            <a:ext cx="1399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@</a:t>
            </a:r>
            <a:r>
              <a:rPr lang="en-GB" dirty="0" err="1" smtClean="0">
                <a:solidFill>
                  <a:schemeClr val="bg1"/>
                </a:solidFill>
              </a:rPr>
              <a:t>jason_bert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390127" y="1273047"/>
            <a:ext cx="2032000" cy="939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Developer Commits Changes</a:t>
            </a:r>
            <a:endParaRPr lang="en-GB" dirty="0"/>
          </a:p>
        </p:txBody>
      </p:sp>
      <p:sp>
        <p:nvSpPr>
          <p:cNvPr id="11" name="Rounded Rectangle 10"/>
          <p:cNvSpPr/>
          <p:nvPr/>
        </p:nvSpPr>
        <p:spPr>
          <a:xfrm>
            <a:off x="3747155" y="1273047"/>
            <a:ext cx="2032000" cy="939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Build Solution</a:t>
            </a:r>
            <a:endParaRPr lang="en-GB" dirty="0"/>
          </a:p>
        </p:txBody>
      </p:sp>
      <p:sp>
        <p:nvSpPr>
          <p:cNvPr id="12" name="Rounded Rectangle 11"/>
          <p:cNvSpPr/>
          <p:nvPr/>
        </p:nvSpPr>
        <p:spPr>
          <a:xfrm>
            <a:off x="6287156" y="1273047"/>
            <a:ext cx="2032000" cy="939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TDS Creates Sitecore Update Package</a:t>
            </a:r>
            <a:endParaRPr lang="en-GB" dirty="0"/>
          </a:p>
        </p:txBody>
      </p:sp>
      <p:sp>
        <p:nvSpPr>
          <p:cNvPr id="13" name="Rounded Rectangle 12"/>
          <p:cNvSpPr/>
          <p:nvPr/>
        </p:nvSpPr>
        <p:spPr>
          <a:xfrm>
            <a:off x="3747155" y="3171078"/>
            <a:ext cx="2032000" cy="939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Create &amp; Publish </a:t>
            </a:r>
            <a:r>
              <a:rPr lang="en-GB" dirty="0" err="1" smtClean="0"/>
              <a:t>NuGet</a:t>
            </a:r>
            <a:r>
              <a:rPr lang="en-GB" dirty="0" smtClean="0"/>
              <a:t> Packages For Deployment</a:t>
            </a:r>
            <a:endParaRPr lang="en-GB" dirty="0"/>
          </a:p>
        </p:txBody>
      </p:sp>
      <p:sp>
        <p:nvSpPr>
          <p:cNvPr id="14" name="Rounded Rectangle 13"/>
          <p:cNvSpPr/>
          <p:nvPr/>
        </p:nvSpPr>
        <p:spPr>
          <a:xfrm>
            <a:off x="3747155" y="5069109"/>
            <a:ext cx="2032000" cy="939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Create Octopus Release</a:t>
            </a:r>
            <a:endParaRPr lang="en-GB" dirty="0"/>
          </a:p>
        </p:txBody>
      </p:sp>
      <p:sp>
        <p:nvSpPr>
          <p:cNvPr id="15" name="Rounded Rectangle 14"/>
          <p:cNvSpPr/>
          <p:nvPr/>
        </p:nvSpPr>
        <p:spPr>
          <a:xfrm>
            <a:off x="9639957" y="1273047"/>
            <a:ext cx="2032000" cy="939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Backup Databases</a:t>
            </a:r>
            <a:endParaRPr lang="en-GB" dirty="0"/>
          </a:p>
        </p:txBody>
      </p:sp>
      <p:sp>
        <p:nvSpPr>
          <p:cNvPr id="16" name="Rounded Rectangle 15"/>
          <p:cNvSpPr/>
          <p:nvPr/>
        </p:nvSpPr>
        <p:spPr>
          <a:xfrm>
            <a:off x="9639293" y="2597694"/>
            <a:ext cx="2032000" cy="939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Deploy &amp; Install Sitecore Update Package</a:t>
            </a:r>
            <a:endParaRPr lang="en-GB" dirty="0"/>
          </a:p>
        </p:txBody>
      </p:sp>
      <p:sp>
        <p:nvSpPr>
          <p:cNvPr id="17" name="Rounded Rectangle 16"/>
          <p:cNvSpPr/>
          <p:nvPr/>
        </p:nvSpPr>
        <p:spPr>
          <a:xfrm>
            <a:off x="9639293" y="3905410"/>
            <a:ext cx="2032000" cy="939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Deploy Application</a:t>
            </a:r>
            <a:endParaRPr lang="en-GB" dirty="0"/>
          </a:p>
        </p:txBody>
      </p:sp>
      <p:sp>
        <p:nvSpPr>
          <p:cNvPr id="18" name="Rounded Rectangle 17"/>
          <p:cNvSpPr/>
          <p:nvPr/>
        </p:nvSpPr>
        <p:spPr>
          <a:xfrm>
            <a:off x="9639293" y="5165289"/>
            <a:ext cx="2032000" cy="939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Run Sitecore Publish</a:t>
            </a:r>
            <a:endParaRPr lang="en-GB" dirty="0"/>
          </a:p>
        </p:txBody>
      </p:sp>
      <p:cxnSp>
        <p:nvCxnSpPr>
          <p:cNvPr id="22" name="Straight Arrow Connector 21"/>
          <p:cNvCxnSpPr>
            <a:stCxn id="11" idx="2"/>
            <a:endCxn id="13" idx="0"/>
          </p:cNvCxnSpPr>
          <p:nvPr/>
        </p:nvCxnSpPr>
        <p:spPr>
          <a:xfrm>
            <a:off x="4763155" y="2212847"/>
            <a:ext cx="0" cy="95823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3" idx="2"/>
            <a:endCxn id="14" idx="0"/>
          </p:cNvCxnSpPr>
          <p:nvPr/>
        </p:nvCxnSpPr>
        <p:spPr>
          <a:xfrm>
            <a:off x="4763155" y="4110878"/>
            <a:ext cx="0" cy="95823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1" idx="3"/>
            <a:endCxn id="12" idx="1"/>
          </p:cNvCxnSpPr>
          <p:nvPr/>
        </p:nvCxnSpPr>
        <p:spPr>
          <a:xfrm>
            <a:off x="5779155" y="1742947"/>
            <a:ext cx="508001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7" idx="3"/>
            <a:endCxn id="20" idx="1"/>
          </p:cNvCxnSpPr>
          <p:nvPr/>
        </p:nvCxnSpPr>
        <p:spPr>
          <a:xfrm>
            <a:off x="2565403" y="3721100"/>
            <a:ext cx="1075921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2" name="Straight Arrow Connector 3071"/>
          <p:cNvCxnSpPr>
            <a:stCxn id="20" idx="3"/>
            <a:endCxn id="21" idx="1"/>
          </p:cNvCxnSpPr>
          <p:nvPr/>
        </p:nvCxnSpPr>
        <p:spPr>
          <a:xfrm>
            <a:off x="8441266" y="3721100"/>
            <a:ext cx="1062561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5" name="Straight Arrow Connector 3074"/>
          <p:cNvCxnSpPr>
            <a:stCxn id="15" idx="2"/>
            <a:endCxn id="16" idx="0"/>
          </p:cNvCxnSpPr>
          <p:nvPr/>
        </p:nvCxnSpPr>
        <p:spPr>
          <a:xfrm flipH="1">
            <a:off x="10655293" y="2212847"/>
            <a:ext cx="664" cy="38484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7" name="Straight Arrow Connector 3076"/>
          <p:cNvCxnSpPr>
            <a:stCxn id="16" idx="2"/>
            <a:endCxn id="17" idx="0"/>
          </p:cNvCxnSpPr>
          <p:nvPr/>
        </p:nvCxnSpPr>
        <p:spPr>
          <a:xfrm>
            <a:off x="10655293" y="3537494"/>
            <a:ext cx="0" cy="36791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9" name="Straight Arrow Connector 3078"/>
          <p:cNvCxnSpPr>
            <a:stCxn id="17" idx="2"/>
            <a:endCxn id="18" idx="0"/>
          </p:cNvCxnSpPr>
          <p:nvPr/>
        </p:nvCxnSpPr>
        <p:spPr>
          <a:xfrm>
            <a:off x="10655293" y="4845210"/>
            <a:ext cx="0" cy="32007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7817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1115227"/>
          </a:xfrm>
          <a:prstGeom prst="rect">
            <a:avLst/>
          </a:prstGeom>
          <a:solidFill>
            <a:srgbClr val="2C36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19" y="0"/>
            <a:ext cx="3274713" cy="111522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359611"/>
            <a:ext cx="12192000" cy="498389"/>
          </a:xfrm>
          <a:prstGeom prst="rect">
            <a:avLst/>
          </a:prstGeom>
          <a:solidFill>
            <a:srgbClr val="2C36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/>
              <a:t>What next for our CI/CD system?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10719460" y="6424139"/>
            <a:ext cx="1399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@</a:t>
            </a:r>
            <a:r>
              <a:rPr lang="en-GB" dirty="0" err="1" smtClean="0">
                <a:solidFill>
                  <a:schemeClr val="bg1"/>
                </a:solidFill>
              </a:rPr>
              <a:t>jason_bert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37772" y="2921169"/>
            <a:ext cx="391645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0" dirty="0" smtClean="0"/>
              <a:t>Demo time!</a:t>
            </a:r>
            <a:endParaRPr lang="en-GB" sz="6000" dirty="0"/>
          </a:p>
        </p:txBody>
      </p:sp>
    </p:spTree>
    <p:extLst>
      <p:ext uri="{BB962C8B-B14F-4D97-AF65-F5344CB8AC3E}">
        <p14:creationId xmlns:p14="http://schemas.microsoft.com/office/powerpoint/2010/main" val="2985605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1115227"/>
          </a:xfrm>
          <a:prstGeom prst="rect">
            <a:avLst/>
          </a:prstGeom>
          <a:solidFill>
            <a:srgbClr val="2C36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19" y="0"/>
            <a:ext cx="3274713" cy="111522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359611"/>
            <a:ext cx="12192000" cy="498389"/>
          </a:xfrm>
          <a:prstGeom prst="rect">
            <a:avLst/>
          </a:prstGeom>
          <a:solidFill>
            <a:srgbClr val="2C36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/>
              <a:t>What next for our CI/CD system?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10719460" y="6424139"/>
            <a:ext cx="1399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@</a:t>
            </a:r>
            <a:r>
              <a:rPr lang="en-GB" dirty="0" err="1" smtClean="0">
                <a:solidFill>
                  <a:schemeClr val="bg1"/>
                </a:solidFill>
              </a:rPr>
              <a:t>jason_bert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22272" y="2213924"/>
            <a:ext cx="736586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0" dirty="0" smtClean="0"/>
              <a:t>What can we improve?</a:t>
            </a:r>
            <a:endParaRPr lang="en-GB" sz="6000" dirty="0"/>
          </a:p>
        </p:txBody>
      </p:sp>
      <p:pic>
        <p:nvPicPr>
          <p:cNvPr id="3074" name="Picture 2" descr="home improvemen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615" y="3794760"/>
            <a:ext cx="2543175" cy="1905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6114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1115227"/>
          </a:xfrm>
          <a:prstGeom prst="rect">
            <a:avLst/>
          </a:prstGeom>
          <a:solidFill>
            <a:srgbClr val="2C36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19" y="0"/>
            <a:ext cx="3274713" cy="111522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359611"/>
            <a:ext cx="12192000" cy="498389"/>
          </a:xfrm>
          <a:prstGeom prst="rect">
            <a:avLst/>
          </a:prstGeom>
          <a:solidFill>
            <a:srgbClr val="2C36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/>
              <a:t>Q&amp;A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2680770" y="2352757"/>
            <a:ext cx="683046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0" dirty="0" smtClean="0"/>
              <a:t>Questions &amp; Answers</a:t>
            </a:r>
            <a:endParaRPr lang="en-GB" sz="6000" dirty="0"/>
          </a:p>
        </p:txBody>
      </p:sp>
      <p:sp>
        <p:nvSpPr>
          <p:cNvPr id="9" name="TextBox 8"/>
          <p:cNvSpPr txBox="1"/>
          <p:nvPr/>
        </p:nvSpPr>
        <p:spPr>
          <a:xfrm>
            <a:off x="10719460" y="6424139"/>
            <a:ext cx="1399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@</a:t>
            </a:r>
            <a:r>
              <a:rPr lang="en-GB" dirty="0" err="1" smtClean="0">
                <a:solidFill>
                  <a:schemeClr val="bg1"/>
                </a:solidFill>
              </a:rPr>
              <a:t>jason_bert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098" name="Picture 2" descr="creepy infomercial money government brandin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5313" y="3657600"/>
            <a:ext cx="3381375" cy="1905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2627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1115227"/>
          </a:xfrm>
          <a:prstGeom prst="rect">
            <a:avLst/>
          </a:prstGeom>
          <a:solidFill>
            <a:srgbClr val="2C36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19" y="0"/>
            <a:ext cx="3274713" cy="111522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359611"/>
            <a:ext cx="12192000" cy="498389"/>
          </a:xfrm>
          <a:prstGeom prst="rect">
            <a:avLst/>
          </a:prstGeom>
          <a:solidFill>
            <a:srgbClr val="2C36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/>
              <a:t>Social &amp; Contact Information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4118824" y="2398591"/>
            <a:ext cx="3954352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6000" dirty="0" smtClean="0"/>
              <a:t>Thank you!</a:t>
            </a:r>
          </a:p>
          <a:p>
            <a:pPr algn="ctr"/>
            <a:endParaRPr lang="en-GB" dirty="0" smtClean="0"/>
          </a:p>
          <a:p>
            <a:pPr algn="ctr"/>
            <a:r>
              <a:rPr lang="en-GB" dirty="0" smtClean="0"/>
              <a:t>Twitter: @</a:t>
            </a:r>
            <a:r>
              <a:rPr lang="en-GB" dirty="0" err="1" smtClean="0"/>
              <a:t>jason_bert</a:t>
            </a:r>
            <a:endParaRPr lang="en-GB" dirty="0" smtClean="0"/>
          </a:p>
          <a:p>
            <a:pPr algn="ctr"/>
            <a:r>
              <a:rPr lang="en-GB" dirty="0" smtClean="0"/>
              <a:t>Email: </a:t>
            </a:r>
            <a:r>
              <a:rPr lang="en-GB" dirty="0" smtClean="0">
                <a:hlinkClick r:id="rId3"/>
              </a:rPr>
              <a:t>jason.bert@goblinrockets.com</a:t>
            </a:r>
            <a:endParaRPr lang="en-GB" dirty="0" smtClean="0"/>
          </a:p>
          <a:p>
            <a:pPr algn="ctr"/>
            <a:r>
              <a:rPr lang="en-GB" dirty="0" smtClean="0"/>
              <a:t>Website: </a:t>
            </a:r>
            <a:r>
              <a:rPr lang="en-GB" dirty="0" smtClean="0">
                <a:hlinkClick r:id="rId4"/>
              </a:rPr>
              <a:t>http://</a:t>
            </a:r>
            <a:r>
              <a:rPr lang="en-GB" dirty="0" smtClean="0">
                <a:hlinkClick r:id="rId4"/>
              </a:rPr>
              <a:t>www.goblinrockets.com</a:t>
            </a:r>
            <a:endParaRPr lang="en-GB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10719460" y="6424139"/>
            <a:ext cx="1399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@</a:t>
            </a:r>
            <a:r>
              <a:rPr lang="en-GB" dirty="0" err="1" smtClean="0">
                <a:solidFill>
                  <a:schemeClr val="bg1"/>
                </a:solidFill>
              </a:rPr>
              <a:t>jason_bert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326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</TotalTime>
  <Words>153</Words>
  <Application>Microsoft Office PowerPoint</Application>
  <PresentationFormat>Widescreen</PresentationFormat>
  <Paragraphs>48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Arial Nova Light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Jason Bert</dc:creator>
  <cp:lastModifiedBy>Jason Bert</cp:lastModifiedBy>
  <cp:revision>41</cp:revision>
  <dcterms:created xsi:type="dcterms:W3CDTF">2014-11-20T01:40:58Z</dcterms:created>
  <dcterms:modified xsi:type="dcterms:W3CDTF">2016-01-13T17:36:58Z</dcterms:modified>
</cp:coreProperties>
</file>